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pPr/>
              <a:t>16/11/61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406282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pPr/>
              <a:t>16/11/61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73083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pPr/>
              <a:t>16/11/61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68283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pPr/>
              <a:t>16/11/61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645099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pPr/>
              <a:t>16/11/61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570283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pPr/>
              <a:t>16/11/61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975267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pPr/>
              <a:t>16/11/61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1728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pPr/>
              <a:t>16/11/61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39384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pPr/>
              <a:t>16/11/61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493157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pPr/>
              <a:t>16/11/61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61511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FFF9-BF13-4CC6-92DB-306A6F11F36C}" type="datetimeFigureOut">
              <a:rPr lang="th-TH" smtClean="0"/>
              <a:pPr/>
              <a:t>16/11/61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0F9A8-DC99-48F8-B3FE-FACCC80E620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9108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9FFF9-BF13-4CC6-92DB-306A6F11F36C}" type="datetimeFigureOut">
              <a:rPr lang="th-TH" smtClean="0"/>
              <a:pPr/>
              <a:t>16/11/61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0F9A8-DC99-48F8-B3FE-FACCC80E620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8013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h-TH" sz="9600" b="1" dirty="0" smtClean="0">
                <a:latin typeface="Calibri" pitchFamily="34" charset="0"/>
                <a:cs typeface="Angsana New" pitchFamily="18" charset="-34"/>
              </a:rPr>
              <a:t>ประเด็นการนำเสนอ</a:t>
            </a:r>
            <a:r>
              <a:rPr lang="en-US" sz="9600" b="1" dirty="0" smtClean="0">
                <a:solidFill>
                  <a:srgbClr val="0066FF"/>
                </a:solidFill>
                <a:latin typeface="Angsana New" pitchFamily="18" charset="-34"/>
                <a:cs typeface="Angsana New" pitchFamily="18" charset="-34"/>
              </a:rPr>
              <a:t> </a:t>
            </a:r>
            <a:endParaRPr lang="th-TH" sz="9600" dirty="0"/>
          </a:p>
        </p:txBody>
      </p:sp>
    </p:spTree>
    <p:extLst>
      <p:ext uri="{BB962C8B-B14F-4D97-AF65-F5344CB8AC3E}">
        <p14:creationId xmlns:p14="http://schemas.microsoft.com/office/powerpoint/2010/main" xmlns="" val="2029960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14480" y="142852"/>
            <a:ext cx="5757874" cy="1143000"/>
          </a:xfrm>
        </p:spPr>
        <p:txBody>
          <a:bodyPr/>
          <a:lstStyle/>
          <a:p>
            <a:r>
              <a:rPr lang="th-TH" b="1" dirty="0" smtClean="0">
                <a:latin typeface="Calibri" pitchFamily="34" charset="0"/>
                <a:cs typeface="Angsana New" pitchFamily="18" charset="-34"/>
              </a:rPr>
              <a:t>ประเด็นการนำเสนอ</a:t>
            </a:r>
            <a:r>
              <a:rPr lang="en-US" b="1" dirty="0" smtClean="0">
                <a:solidFill>
                  <a:srgbClr val="0066FF"/>
                </a:solidFill>
                <a:latin typeface="Angsana New" pitchFamily="18" charset="-34"/>
                <a:cs typeface="Angsana New" pitchFamily="18" charset="-34"/>
              </a:rPr>
              <a:t> </a:t>
            </a:r>
            <a:endParaRPr lang="en-US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04" cy="5214974"/>
          </a:xfrm>
        </p:spPr>
        <p:txBody>
          <a:bodyPr>
            <a:normAutofit fontScale="32500" lnSpcReduction="20000"/>
          </a:bodyPr>
          <a:lstStyle/>
          <a:p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บริบท</a:t>
            </a:r>
          </a:p>
          <a:p>
            <a:pPr lvl="1"/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หน้าที่และขอบเขตบริการ</a:t>
            </a:r>
          </a:p>
          <a:p>
            <a:pPr lvl="1"/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ประเด็นคุณภาพของหน่วยงาน</a:t>
            </a:r>
          </a:p>
          <a:p>
            <a:pPr lvl="1"/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สถิติบริการสำคัญโดยย่อ</a:t>
            </a:r>
          </a:p>
          <a:p>
            <a:pPr lvl="1"/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ความเสี่ยงที่สำคัญของหน่วยงาน</a:t>
            </a:r>
            <a:br>
              <a:rPr lang="th-TH" sz="6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(ทางคลินิก / </a:t>
            </a:r>
            <a:r>
              <a:rPr lang="en-US" sz="6000" b="1" dirty="0" smtClean="0">
                <a:latin typeface="TH SarabunPSK" pitchFamily="34" charset="-34"/>
                <a:cs typeface="TH SarabunPSK" pitchFamily="34" charset="-34"/>
              </a:rPr>
              <a:t>non clinic</a:t>
            </a: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ทิศ</a:t>
            </a: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ทางการพัฒนา (</a:t>
            </a:r>
            <a:r>
              <a:rPr lang="en-US" sz="6000" b="1" dirty="0" smtClean="0">
                <a:latin typeface="TH SarabunPSK" pitchFamily="34" charset="-34"/>
                <a:cs typeface="TH SarabunPSK" pitchFamily="34" charset="-34"/>
              </a:rPr>
              <a:t>direction</a:t>
            </a: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lvl="1"/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การพัฒนาตามประเด็นคุณภาพ และความเสี่ยงที่สำคัญ</a:t>
            </a:r>
          </a:p>
          <a:p>
            <a:pPr lvl="1"/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การพัฒนาตามวิสัยทัศน์ รพ./เข็มมุ่งปี  2562</a:t>
            </a:r>
          </a:p>
          <a:p>
            <a:pPr lvl="1"/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การพัฒนาตามค่านิยม</a:t>
            </a:r>
            <a:r>
              <a:rPr lang="en-US" sz="60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รพ.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ผลลัพธ์</a:t>
            </a: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การ</a:t>
            </a: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ปฏิบัติงาน</a:t>
            </a:r>
          </a:p>
          <a:p>
            <a:pPr marL="742950" lvl="2" indent="-342900"/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ผล</a:t>
            </a: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การพัฒนาคุณภาพที่</a:t>
            </a: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ภาคภูมิใจ</a:t>
            </a:r>
          </a:p>
          <a:p>
            <a:pPr lvl="2"/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นำเสนอแบบ </a:t>
            </a:r>
            <a:r>
              <a:rPr lang="en-US" sz="6000" b="1" dirty="0" smtClean="0">
                <a:latin typeface="TH SarabunPSK" pitchFamily="34" charset="-34"/>
                <a:cs typeface="TH SarabunPSK" pitchFamily="34" charset="-34"/>
              </a:rPr>
              <a:t>3P</a:t>
            </a:r>
            <a:endParaRPr lang="th-TH" sz="6000" b="1" dirty="0" smtClean="0">
              <a:latin typeface="TH SarabunPSK" pitchFamily="34" charset="-34"/>
              <a:cs typeface="TH SarabunPSK" pitchFamily="34" charset="-34"/>
            </a:endParaRPr>
          </a:p>
          <a:p>
            <a:pPr lvl="2"/>
            <a:r>
              <a:rPr lang="en-US" sz="60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ปัญหาที่พบ เป้าหมายการพัฒนา แก้ปัญหาอย่างไร ทำอะไร </a:t>
            </a:r>
            <a:r>
              <a:rPr lang="th-TH" sz="6000" b="1" dirty="0" err="1" smtClean="0">
                <a:latin typeface="TH SarabunPSK" pitchFamily="34" charset="-34"/>
                <a:cs typeface="TH SarabunPSK" pitchFamily="34" charset="-34"/>
              </a:rPr>
              <a:t>มีนว</a:t>
            </a: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ตก</a:t>
            </a:r>
            <a:r>
              <a:rPr lang="th-TH" sz="6000" b="1" dirty="0" err="1" smtClean="0">
                <a:latin typeface="TH SarabunPSK" pitchFamily="34" charset="-34"/>
                <a:cs typeface="TH SarabunPSK" pitchFamily="34" charset="-34"/>
              </a:rPr>
              <a:t>รรม</a:t>
            </a: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? ผลลัพธ์เป็นอย่างไร</a:t>
            </a:r>
            <a:r>
              <a:rPr lang="en-US" sz="60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th-TH" sz="6000" b="1" dirty="0" smtClean="0">
              <a:latin typeface="TH SarabunPSK" pitchFamily="34" charset="-34"/>
              <a:cs typeface="TH SarabunPSK" pitchFamily="34" charset="-34"/>
            </a:endParaRPr>
          </a:p>
          <a:p>
            <a:pPr marL="742950" lvl="2" indent="-342900"/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ผลการพัฒนาคุณภาพที่เป็นโอกาส</a:t>
            </a: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พัฒนา</a:t>
            </a:r>
          </a:p>
          <a:p>
            <a:pPr lvl="2"/>
            <a:r>
              <a:rPr lang="en-US" sz="60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ปัญหาที่พบ เป้าหมายการพัฒนาแก้ปัญหาอย่างไร ทำอะไร </a:t>
            </a:r>
            <a:r>
              <a:rPr lang="th-TH" sz="6000" b="1" dirty="0" err="1" smtClean="0">
                <a:latin typeface="TH SarabunPSK" pitchFamily="34" charset="-34"/>
                <a:cs typeface="TH SarabunPSK" pitchFamily="34" charset="-34"/>
              </a:rPr>
              <a:t>มีนว</a:t>
            </a: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ตก</a:t>
            </a:r>
            <a:r>
              <a:rPr lang="th-TH" sz="6000" b="1" dirty="0" err="1" smtClean="0">
                <a:latin typeface="TH SarabunPSK" pitchFamily="34" charset="-34"/>
                <a:cs typeface="TH SarabunPSK" pitchFamily="34" charset="-34"/>
              </a:rPr>
              <a:t>รรม</a:t>
            </a:r>
            <a:r>
              <a:rPr lang="th-TH" sz="6000" b="1" dirty="0" smtClean="0">
                <a:latin typeface="TH SarabunPSK" pitchFamily="34" charset="-34"/>
                <a:cs typeface="TH SarabunPSK" pitchFamily="34" charset="-34"/>
              </a:rPr>
              <a:t>? ผลลัพธ์เป็นอย่างไร วางแผนพัฒนาอย่างไร</a:t>
            </a:r>
            <a:r>
              <a:rPr lang="en-US" sz="6000" b="1" dirty="0" smtClean="0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8000" b="1" dirty="0" smtClean="0">
                <a:latin typeface="Angsana New" pitchFamily="18" charset="-34"/>
                <a:cs typeface="Angsana New" pitchFamily="18" charset="-34"/>
              </a:rPr>
              <a:t>บริบท</a:t>
            </a:r>
            <a:endParaRPr lang="en-US" sz="80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หน้าที่และขอบเขตบริการ</a:t>
            </a:r>
          </a:p>
          <a:p>
            <a:pPr lvl="1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ประเด็นคุณภาพของหน่วยงาน</a:t>
            </a:r>
          </a:p>
          <a:p>
            <a:pPr lvl="1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สถิติบริการสำคัญโดยย่อ</a:t>
            </a:r>
          </a:p>
          <a:p>
            <a:pPr lvl="1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ความเสี่ยงที่สำคัญของ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หน่วยงาน(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ทางคลินิก / 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non clinic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42918" y="274638"/>
            <a:ext cx="86868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th-TH" sz="8000" b="1" dirty="0" smtClean="0">
                <a:latin typeface="TH SarabunPSK" pitchFamily="34" charset="-34"/>
                <a:cs typeface="TH SarabunPSK" pitchFamily="34" charset="-34"/>
              </a:rPr>
              <a:t>ทิศทางการพัฒนา (</a:t>
            </a:r>
            <a:r>
              <a:rPr lang="en-US" sz="8000" b="1" dirty="0" smtClean="0">
                <a:latin typeface="TH SarabunPSK" pitchFamily="34" charset="-34"/>
                <a:cs typeface="TH SarabunPSK" pitchFamily="34" charset="-34"/>
              </a:rPr>
              <a:t>direction</a:t>
            </a:r>
            <a:r>
              <a:rPr lang="th-TH" sz="80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en-US" sz="8000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การพัฒนาตามประเด็นคุณภาพ และความเสี่ยงที่สำคัญ</a:t>
            </a:r>
          </a:p>
          <a:p>
            <a:pPr lvl="1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การพัฒนาตามวิสัยทัศน์ รพ./เข็มมุ่งปี  2562</a:t>
            </a:r>
          </a:p>
          <a:p>
            <a:pPr lvl="1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การพัฒนาตามค่านิยม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รพ.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543956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th-TH" sz="8000" b="1" dirty="0" smtClean="0">
                <a:latin typeface="TH SarabunPSK" pitchFamily="34" charset="-34"/>
                <a:cs typeface="TH SarabunPSK" pitchFamily="34" charset="-34"/>
              </a:rPr>
              <a:t>ผลลัพธ์การปฏิบัติงาน</a:t>
            </a:r>
            <a:endParaRPr lang="en-US" sz="8000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742950" lvl="2" indent="-342900"/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ผลการพัฒนาคุณภาพที่ภาคภูมิใจ</a:t>
            </a:r>
          </a:p>
          <a:p>
            <a:pPr lvl="2"/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นำเสนอแบบ </a:t>
            </a:r>
            <a:r>
              <a:rPr lang="en-US" sz="4800" b="1" dirty="0" smtClean="0">
                <a:latin typeface="TH SarabunPSK" pitchFamily="34" charset="-34"/>
                <a:cs typeface="TH SarabunPSK" pitchFamily="34" charset="-34"/>
              </a:rPr>
              <a:t>3P</a:t>
            </a:r>
            <a:endParaRPr lang="th-TH" sz="4800" b="1" dirty="0" smtClean="0">
              <a:latin typeface="TH SarabunPSK" pitchFamily="34" charset="-34"/>
              <a:cs typeface="TH SarabunPSK" pitchFamily="34" charset="-34"/>
            </a:endParaRPr>
          </a:p>
          <a:p>
            <a:pPr lvl="2"/>
            <a:r>
              <a:rPr lang="en-US" sz="48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ปัญหาที่พบ เป้าหมายการพัฒนา แก้ปัญหาอย่างไร ทำอะไร </a:t>
            </a:r>
            <a:r>
              <a:rPr lang="th-TH" sz="4800" b="1" dirty="0" err="1" smtClean="0">
                <a:latin typeface="TH SarabunPSK" pitchFamily="34" charset="-34"/>
                <a:cs typeface="TH SarabunPSK" pitchFamily="34" charset="-34"/>
              </a:rPr>
              <a:t>มีนว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ตก</a:t>
            </a:r>
            <a:r>
              <a:rPr lang="th-TH" sz="4800" b="1" dirty="0" err="1" smtClean="0">
                <a:latin typeface="TH SarabunPSK" pitchFamily="34" charset="-34"/>
                <a:cs typeface="TH SarabunPSK" pitchFamily="34" charset="-34"/>
              </a:rPr>
              <a:t>รรม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? ผลลัพธ์เป็นอย่างไร</a:t>
            </a:r>
            <a:r>
              <a:rPr lang="en-US" sz="48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th-TH" sz="4800" b="1" dirty="0" smtClean="0">
              <a:latin typeface="TH SarabunPSK" pitchFamily="34" charset="-34"/>
              <a:cs typeface="TH SarabunPSK" pitchFamily="34" charset="-34"/>
            </a:endParaRPr>
          </a:p>
          <a:p>
            <a:pPr marL="742950" lvl="2" indent="-342900"/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ผลการพัฒนาคุณภาพที่เป็นโอกาสพัฒนา</a:t>
            </a:r>
          </a:p>
          <a:p>
            <a:pPr lvl="2"/>
            <a:r>
              <a:rPr lang="en-US" sz="48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ปัญหาที่พบ เป้าหมายการพัฒนาแก้ปัญหาอย่างไร ทำอะไร </a:t>
            </a:r>
            <a:r>
              <a:rPr lang="th-TH" sz="4800" b="1" dirty="0" err="1" smtClean="0">
                <a:latin typeface="TH SarabunPSK" pitchFamily="34" charset="-34"/>
                <a:cs typeface="TH SarabunPSK" pitchFamily="34" charset="-34"/>
              </a:rPr>
              <a:t>มีนว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ตก</a:t>
            </a:r>
            <a:r>
              <a:rPr lang="th-TH" sz="4800" b="1" dirty="0" err="1" smtClean="0">
                <a:latin typeface="TH SarabunPSK" pitchFamily="34" charset="-34"/>
                <a:cs typeface="TH SarabunPSK" pitchFamily="34" charset="-34"/>
              </a:rPr>
              <a:t>รรม</a:t>
            </a:r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? ผลลัพธ์เป็นอย่างไร วางแผนพัฒนาอย่างไร</a:t>
            </a:r>
            <a:r>
              <a:rPr lang="en-US" sz="4800" b="1" dirty="0" smtClean="0"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357158" y="428604"/>
            <a:ext cx="8429684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>ขอเชิญ ประธาน/เลขา  </a:t>
            </a:r>
            <a:r>
              <a:rPr lang="en-US" sz="5000" b="1" dirty="0" smtClean="0">
                <a:latin typeface="TH SarabunPSK" pitchFamily="34" charset="-34"/>
                <a:cs typeface="TH SarabunPSK" pitchFamily="34" charset="-34"/>
              </a:rPr>
              <a:t>PCT</a:t>
            </a:r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50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br>
              <a:rPr lang="th-TH" sz="5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>ประธาน /เลขา ระบบสำคัญ  นำเสนอผลงานการพัฒนาคุณภาพ</a:t>
            </a:r>
            <a:br>
              <a:rPr lang="th-TH" sz="5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>ในวันที่ 28 พฤศจิกายน  2561 </a:t>
            </a:r>
            <a:br>
              <a:rPr lang="th-TH" sz="5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>เวลา  13.30 – 16.30 น.  </a:t>
            </a:r>
            <a:br>
              <a:rPr lang="th-TH" sz="5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>ณ ห้องประชุม 2 ชั้น 5 อาคารอุบัติเหตุใหม่</a:t>
            </a:r>
            <a:r>
              <a:rPr lang="en-US" sz="5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5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5000" b="1" dirty="0" smtClean="0">
                <a:latin typeface="TH SarabunPSK" pitchFamily="34" charset="-34"/>
                <a:cs typeface="TH SarabunPSK" pitchFamily="34" charset="-34"/>
              </a:rPr>
              <a:t>โดยนำเสนอทีมละ  5  นาที  10 สไลด์</a:t>
            </a:r>
            <a:endParaRPr lang="en-US" sz="5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umphonHos1 (7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ChumphonHos1 (7)</Template>
  <TotalTime>9</TotalTime>
  <Words>151</Words>
  <Application>Microsoft Office PowerPoint</Application>
  <PresentationFormat>นำเสนอทางหน้าจอ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6</vt:i4>
      </vt:variant>
    </vt:vector>
  </HeadingPairs>
  <TitlesOfParts>
    <vt:vector size="7" baseType="lpstr">
      <vt:lpstr>ChumphonHos1 (7)</vt:lpstr>
      <vt:lpstr>ประเด็นการนำเสนอ </vt:lpstr>
      <vt:lpstr>ประเด็นการนำเสนอ </vt:lpstr>
      <vt:lpstr>บริบท</vt:lpstr>
      <vt:lpstr>ทิศทางการพัฒนา (direction)</vt:lpstr>
      <vt:lpstr>ผลลัพธ์การปฏิบัติงาน</vt:lpstr>
      <vt:lpstr>ภาพนิ่ง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ประเด็นการนำเสนอ </dc:title>
  <dc:creator>Windows User</dc:creator>
  <cp:lastModifiedBy>Windows User</cp:lastModifiedBy>
  <cp:revision>2</cp:revision>
  <dcterms:created xsi:type="dcterms:W3CDTF">2018-11-16T06:11:02Z</dcterms:created>
  <dcterms:modified xsi:type="dcterms:W3CDTF">2018-11-16T06:20:39Z</dcterms:modified>
</cp:coreProperties>
</file>