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5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39435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สี่เหลี่ยมผืนผ้า 2"/>
          <p:cNvSpPr/>
          <p:nvPr userDrawn="1"/>
        </p:nvSpPr>
        <p:spPr>
          <a:xfrm>
            <a:off x="5796136" y="6597352"/>
            <a:ext cx="3345581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59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095F-E59E-4F42-BFE9-4DC7C9A8F8B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16C0-C5BA-4BAF-9F35-8A1CAB15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ชื่อเรื่องรอง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teMuna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templteMunag</Template>
  <TotalTime>3</TotalTime>
  <Words>0</Words>
  <Application>Microsoft Office PowerPoint</Application>
  <PresentationFormat>นำเสนอทางหน้าจอ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templteMunag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Prs1-Pum</dc:creator>
  <cp:lastModifiedBy>Prs1-Pum</cp:lastModifiedBy>
  <cp:revision>1</cp:revision>
  <dcterms:created xsi:type="dcterms:W3CDTF">2020-01-14T07:59:25Z</dcterms:created>
  <dcterms:modified xsi:type="dcterms:W3CDTF">2020-01-14T08:03:03Z</dcterms:modified>
</cp:coreProperties>
</file>