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56"/>
            <a:ext cx="9144000" cy="6842044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628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083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283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09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028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526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28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384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315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511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08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9FFF9-BF13-4CC6-92DB-306A6F11F36C}" type="datetimeFigureOut">
              <a:rPr lang="th-TH" smtClean="0"/>
              <a:t>08/11/62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F9A8-DC99-48F8-B3FE-FACCC80E620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13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9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7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mphonHos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นำเสนอทางหน้าจอ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ChumphonHos1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Prs1-Pum</dc:creator>
  <cp:lastModifiedBy>Prs1-Pum</cp:lastModifiedBy>
  <cp:revision>1</cp:revision>
  <dcterms:created xsi:type="dcterms:W3CDTF">2019-11-08T03:44:24Z</dcterms:created>
  <dcterms:modified xsi:type="dcterms:W3CDTF">2019-11-08T03:52:19Z</dcterms:modified>
</cp:coreProperties>
</file>